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510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8967B97-567C-42A8-B0D1-6075B684F2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878D73C-7DFC-4875-9ABE-95CBE7126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9DFE3D0-1FA0-40D9-A781-70553BAE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2F405B7-D489-4696-988B-1082B2E12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C7238EC-B499-4358-9594-1059E4274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191932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EF7E4CD-F425-4B43-85DA-4B7CC0E85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0F231F1-79A7-41CF-AE12-A85AAE02F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1ADE3CD-0294-460D-9A68-BC301D734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8A6CC31-75E4-44E6-8D9F-AEABD3788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32CF677-D834-42F7-9E22-68C6347EF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730222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9B27AB8-FCD1-4949-9D57-E98D5094C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25EB82F-EFC3-4179-8146-5E0FE79B1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D8BAFD1-15BC-4D50-9C28-B07956A1A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9F3C142-F2CC-4141-8034-0DE0032C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4E0C0DB-7A71-4AF0-A857-4C8E8ADD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533700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80C37C2-3154-45DD-8AC1-0D532C118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DB8BD10-6752-49DB-A148-AC493AD5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E22F1F8-B2CD-4D95-B19D-2165E4EC6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D351CB1-72BB-41EC-8017-9D6903DC0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4068A2A-A4D9-4097-9967-3A5C01C26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1190E2D-CBF4-4E85-9ECF-509CBF95C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604269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A7D548-43E1-432D-AA79-1903B014E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17D169C-E1E7-4272-878C-4F4F4D8D1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52E9320-90F9-4BC1-BEC7-292EED843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0D974CC6-5EFE-4D23-9C77-CA079724F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58D2D86-633D-48A7-82A4-B77A22A847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CAE153D-8ED7-4071-9342-53EF82162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52AA1A22-DC1D-4B7A-89FE-249346E2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98A49080-A965-4437-9931-9988F3BF5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978472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BFED495-FF58-4465-9A2E-651DD87FE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9979746-63AF-4BC5-A525-D921F16D5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7B272550-5EC8-4949-97D4-499D8B907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A1988CA-DF6E-4994-B649-42B3E8F1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046522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215F410-9F40-4D33-B334-8DE26C494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03F8853-02DB-4BF5-B941-5C92F2043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A1EF960-BD4D-45CF-8B06-AC2CC30A6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6878955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0C8E1D-10EB-4F3D-89CC-A1F80E17B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0BB3E89-5512-4B18-9F29-90B10D748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D10C2E4-0791-4455-A13E-01BCB6423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291BFCB-413E-4D4C-AB1B-9F90CD67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F48D42E-4E8E-4ABD-AB11-359D70D2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F822EDA-0CCB-4B09-BB4B-00E4468D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020893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800FDFD-1376-419F-8366-B75549D48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9223BFDB-96A6-4224-94AC-47315F2E9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B5BB1EA-A5DD-4752-91B2-5CA04C02A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EFFC514-D41F-471D-96CD-DEFA91438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33B2E6D-5B4C-4F2B-A088-8535194F9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4CF8E89-0ABC-433D-85FB-692F3764D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953270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07553C-3112-4C8B-8803-DE946D619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DD83D6D-FC4D-4C10-BB89-513239F62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92F8060-9B13-4D17-9466-7B9D61FE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A6FD67A-0DBB-4C10-B4AA-303478D8C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9F5C9E6-85EF-421A-8737-D1B1D64AB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02514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00B3A966-7488-4404-9027-1356052C52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8CEC5CE-B049-4104-8C42-8D081A0224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9C3D91A-D2A0-49E4-9329-42A69F863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0EAE009-AC08-4866-91E3-78E96995A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4C47AC7-AAB7-41E1-BC92-75E5F94B7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385840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15C64DD-1779-4075-A80B-7A3328828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CBF8D20-0064-4E0F-890F-4C554AFE6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185D2FF-176B-48ED-89FE-D4058F16A3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E2BBD-928C-41C3-AA24-264BEBE1AEC9}" type="datetimeFigureOut">
              <a:rPr lang="es-CO" smtClean="0"/>
              <a:t>04/06/2020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C81A385-504F-4298-B8AC-3339A27C4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62BB4D6-F393-444C-8105-CC59B90EB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3ED5A-AEBF-4346-A58F-5511DB122BD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315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tve.es/noticias/20190612/calidad-del-aire-mejoro-ligeramente-ano-pasado-espana/1955681.s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1D21415E-9B6C-4DF7-9AA6-267E062E3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151" y="1153551"/>
            <a:ext cx="6325773" cy="486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60170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D8D0ADD-00D6-4781-A98D-DEB413C12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985" y="970669"/>
            <a:ext cx="7287064" cy="516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2297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59B5BC9-6DE7-40EE-846C-FD67812E6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084" y="1083212"/>
            <a:ext cx="6583680" cy="50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9830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CECED10C-1B12-4445-B7C9-A91B0FF5A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6653" y="949569"/>
            <a:ext cx="4684540" cy="526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8326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A9A0F43-904F-4DD3-84E5-3598AB67B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859" y="998806"/>
            <a:ext cx="5289452" cy="502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4816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193149B-C06D-4519-BAA4-5FC776D09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13" y="1273362"/>
            <a:ext cx="5430129" cy="460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5424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B1A52AE-5B31-45C3-9898-70E6ED8CD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979" y="1111348"/>
            <a:ext cx="5542670" cy="49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73553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EE0DC4E-70ED-456D-BABE-32054D8B0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484" y="1026942"/>
            <a:ext cx="5317588" cy="507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2057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95C310-97DD-4AF9-B341-0FEF66A8FC4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10800000" flipV="1">
            <a:off x="4783015" y="450167"/>
            <a:ext cx="6246056" cy="812214"/>
          </a:xfrm>
        </p:spPr>
        <p:txBody>
          <a:bodyPr>
            <a:normAutofit fontScale="90000"/>
          </a:bodyPr>
          <a:lstStyle/>
          <a:p>
            <a:r>
              <a:rPr lang="es-CO" sz="3600" dirty="0">
                <a:latin typeface="Comic Sans MS" panose="030F0702030302020204" pitchFamily="66" charset="0"/>
              </a:rPr>
              <a:t>  </a:t>
            </a:r>
            <a:br>
              <a:rPr lang="es-CO" sz="3600" dirty="0">
                <a:latin typeface="Comic Sans MS" panose="030F0702030302020204" pitchFamily="66" charset="0"/>
              </a:rPr>
            </a:br>
            <a:r>
              <a:rPr lang="es-CO" sz="3600" dirty="0">
                <a:latin typeface="Comic Sans MS" panose="030F0702030302020204" pitchFamily="66" charset="0"/>
              </a:rPr>
              <a:t/>
            </a:r>
            <a:br>
              <a:rPr lang="es-CO" sz="3600" dirty="0">
                <a:latin typeface="Comic Sans MS" panose="030F0702030302020204" pitchFamily="66" charset="0"/>
              </a:rPr>
            </a:br>
            <a:r>
              <a:rPr lang="es-CO" sz="3600" dirty="0">
                <a:latin typeface="Comic Sans MS" panose="030F0702030302020204" pitchFamily="66" charset="0"/>
              </a:rPr>
              <a:t/>
            </a:r>
            <a:br>
              <a:rPr lang="es-CO" sz="3600" dirty="0">
                <a:latin typeface="Comic Sans MS" panose="030F0702030302020204" pitchFamily="66" charset="0"/>
              </a:rPr>
            </a:br>
            <a:r>
              <a:rPr lang="es-CO" sz="3600" dirty="0">
                <a:latin typeface="Comic Sans MS" panose="030F0702030302020204" pitchFamily="66" charset="0"/>
              </a:rPr>
              <a:t/>
            </a:r>
            <a:br>
              <a:rPr lang="es-CO" sz="3600" dirty="0">
                <a:latin typeface="Comic Sans MS" panose="030F0702030302020204" pitchFamily="66" charset="0"/>
              </a:rPr>
            </a:br>
            <a:r>
              <a:rPr lang="es-CO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RECORDEMOS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85C303F-D244-4739-8F20-DADDC89B089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5036234" y="2504978"/>
            <a:ext cx="4661448" cy="2829148"/>
          </a:xfrm>
        </p:spPr>
        <p:txBody>
          <a:bodyPr>
            <a:normAutofit/>
          </a:bodyPr>
          <a:lstStyle/>
          <a:p>
            <a:r>
              <a:rPr lang="es-CO" sz="3200" dirty="0">
                <a:solidFill>
                  <a:schemeClr val="accent2"/>
                </a:solidFill>
                <a:latin typeface="Comic Sans MS" panose="030F0702030302020204" pitchFamily="66" charset="0"/>
              </a:rPr>
              <a:t>   </a:t>
            </a:r>
            <a:r>
              <a:rPr lang="es-CO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LAS TRES R</a:t>
            </a:r>
          </a:p>
          <a:p>
            <a:pPr marL="457200" indent="-457200">
              <a:buFontTx/>
              <a:buChar char="-"/>
            </a:pPr>
            <a:r>
              <a:rPr lang="es-CO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RECICLAR</a:t>
            </a:r>
          </a:p>
          <a:p>
            <a:pPr marL="457200" indent="-457200">
              <a:buFontTx/>
              <a:buChar char="-"/>
            </a:pPr>
            <a:r>
              <a:rPr lang="es-CO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REDUCIR</a:t>
            </a:r>
          </a:p>
          <a:p>
            <a:pPr marL="457200" indent="-457200">
              <a:buFontTx/>
              <a:buChar char="-"/>
            </a:pPr>
            <a:r>
              <a:rPr lang="es-CO" sz="3200" dirty="0">
                <a:solidFill>
                  <a:schemeClr val="accent6"/>
                </a:solidFill>
                <a:latin typeface="Comic Sans MS" panose="030F0702030302020204" pitchFamily="66" charset="0"/>
              </a:rPr>
              <a:t>REUTILIZAR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18F6DE9F-AF67-4CB3-98DA-2665428DF0B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615" y="2504978"/>
            <a:ext cx="3244948" cy="3419475"/>
          </a:xfrm>
        </p:spPr>
      </p:pic>
    </p:spTree>
    <p:extLst>
      <p:ext uri="{BB962C8B-B14F-4D97-AF65-F5344CB8AC3E}">
        <p14:creationId xmlns:p14="http://schemas.microsoft.com/office/powerpoint/2010/main" val="695650243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91E603-70E2-4263-A441-480F927F1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968" y="1259058"/>
            <a:ext cx="10228385" cy="853661"/>
          </a:xfrm>
        </p:spPr>
        <p:txBody>
          <a:bodyPr>
            <a:normAutofit/>
          </a:bodyPr>
          <a:lstStyle/>
          <a:p>
            <a:r>
              <a:rPr lang="es-CO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SABIAS QUE 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90E5D88-227D-4150-93C1-55F2688DD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4031" y="2489982"/>
            <a:ext cx="6175717" cy="3108960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 </a:t>
            </a:r>
            <a:r>
              <a:rPr lang="es-MX" dirty="0">
                <a:latin typeface="Comic Sans MS" panose="030F0702030302020204" pitchFamily="66" charset="0"/>
              </a:rPr>
              <a:t>En las últimas semanas nos hemos quedado en casa y eso ha traído como resultado que diversos animales hayan paseado por doquier, que hayamos notado una mejora en la </a:t>
            </a:r>
            <a:r>
              <a:rPr lang="es-MX" dirty="0">
                <a:latin typeface="Comic Sans MS" panose="030F0702030302020204" pitchFamily="66" charset="0"/>
                <a:hlinkClick r:id="rId2"/>
              </a:rPr>
              <a:t>calidad del aire en las ciudades</a:t>
            </a:r>
            <a:r>
              <a:rPr lang="es-MX" dirty="0">
                <a:latin typeface="Comic Sans MS" panose="030F0702030302020204" pitchFamily="66" charset="0"/>
              </a:rPr>
              <a:t> y hayamos sido testigos de la mayor reducción de emisiones de CO2 hasta la fecha. </a:t>
            </a:r>
            <a:endParaRPr lang="es-CO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81870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CC2EDEB-FA9F-4FBE-8450-B226011712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911" y="1086729"/>
            <a:ext cx="6485206" cy="468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3045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DBF49C4-8E8D-48C9-AABB-DB46F5C76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185" y="1322363"/>
            <a:ext cx="10939486" cy="928468"/>
          </a:xfrm>
        </p:spPr>
        <p:txBody>
          <a:bodyPr>
            <a:normAutofit/>
          </a:bodyPr>
          <a:lstStyle/>
          <a:p>
            <a:r>
              <a:rPr lang="es-CO" sz="4000" dirty="0">
                <a:latin typeface="Comic Sans MS" panose="030F0702030302020204" pitchFamily="66" charset="0"/>
              </a:rPr>
              <a:t>         </a:t>
            </a:r>
            <a:r>
              <a:rPr lang="es-CO" sz="4000" dirty="0">
                <a:solidFill>
                  <a:srgbClr val="FF0000"/>
                </a:solidFill>
                <a:latin typeface="Comic Sans MS" panose="030F0702030302020204" pitchFamily="66" charset="0"/>
              </a:rPr>
              <a:t>NUESTRO COMPROMISO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66579B7-B226-402A-A741-EA2A046F5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5384" y="2250831"/>
            <a:ext cx="6072065" cy="3699803"/>
          </a:xfrm>
        </p:spPr>
        <p:txBody>
          <a:bodyPr/>
          <a:lstStyle/>
          <a:p>
            <a:r>
              <a:rPr lang="es-CO" dirty="0">
                <a:solidFill>
                  <a:schemeClr val="tx1"/>
                </a:solidFill>
                <a:latin typeface="Comic Sans MS" panose="030F0702030302020204" pitchFamily="66" charset="0"/>
              </a:rPr>
              <a:t>Actividad para hacer nuestro compromiso</a:t>
            </a:r>
          </a:p>
          <a:p>
            <a:r>
              <a:rPr lang="es-CO" dirty="0">
                <a:solidFill>
                  <a:schemeClr val="tx1"/>
                </a:solidFill>
                <a:latin typeface="Comic Sans MS" panose="030F0702030302020204" pitchFamily="66" charset="0"/>
              </a:rPr>
              <a:t>-Para los  grados de transición, primeros, segundos y terceros, dibujar o recortar varios compromisos que vas hacer para cuidar nuestro planeta.</a:t>
            </a:r>
          </a:p>
          <a:p>
            <a:r>
              <a:rPr lang="es-CO" dirty="0">
                <a:solidFill>
                  <a:schemeClr val="tx1"/>
                </a:solidFill>
                <a:latin typeface="Comic Sans MS" panose="030F0702030302020204" pitchFamily="66" charset="0"/>
              </a:rPr>
              <a:t> -Para los grados cuartos y quintos inventar una sopa de letras con más de 8 palabras que también sean compromisos para cuidar nuestro planeta. </a:t>
            </a:r>
          </a:p>
        </p:txBody>
      </p:sp>
    </p:spTree>
    <p:extLst>
      <p:ext uri="{BB962C8B-B14F-4D97-AF65-F5344CB8AC3E}">
        <p14:creationId xmlns:p14="http://schemas.microsoft.com/office/powerpoint/2010/main" val="330801291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340E225-1B06-496F-814A-FDD198A9D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14" y="1814732"/>
            <a:ext cx="6063175" cy="351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98989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</TotalTime>
  <Words>72</Words>
  <Application>Microsoft Office PowerPoint</Application>
  <PresentationFormat>Personalizado</PresentationFormat>
  <Paragraphs>11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RECORDEMOS</vt:lpstr>
      <vt:lpstr>SABIAS QUE ?</vt:lpstr>
      <vt:lpstr>Presentación de PowerPoint</vt:lpstr>
      <vt:lpstr>         NUESTRO COMPROMISO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varon</dc:creator>
  <cp:lastModifiedBy>ANDREA</cp:lastModifiedBy>
  <cp:revision>19</cp:revision>
  <dcterms:created xsi:type="dcterms:W3CDTF">2020-05-28T19:41:38Z</dcterms:created>
  <dcterms:modified xsi:type="dcterms:W3CDTF">2020-06-04T19:37:47Z</dcterms:modified>
</cp:coreProperties>
</file>