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10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0400" cy="68454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43399" y="2548467"/>
            <a:ext cx="7197726" cy="2421464"/>
          </a:xfrm>
        </p:spPr>
        <p:txBody>
          <a:bodyPr>
            <a:normAutofit/>
          </a:bodyPr>
          <a:lstStyle/>
          <a:p>
            <a:r>
              <a:rPr lang="es-CO" sz="8800" dirty="0" smtClean="0">
                <a:solidFill>
                  <a:schemeClr val="accent5">
                    <a:lumMod val="75000"/>
                  </a:schemeClr>
                </a:solidFill>
                <a:latin typeface="Ravie" panose="04040805050809020602" pitchFamily="82" charset="0"/>
              </a:rPr>
              <a:t>MARIA</a:t>
            </a:r>
            <a:r>
              <a:rPr lang="es-CO" sz="7200" dirty="0" smtClean="0">
                <a:latin typeface="Ravie" panose="04040805050809020602" pitchFamily="82" charset="0"/>
              </a:rPr>
              <a:t> </a:t>
            </a:r>
            <a:endParaRPr lang="es-CO" sz="7200" dirty="0">
              <a:latin typeface="Ravie" panose="040408050508090206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38699" y="5031376"/>
            <a:ext cx="7197726" cy="1405467"/>
          </a:xfrm>
        </p:spPr>
        <p:txBody>
          <a:bodyPr>
            <a:normAutofit/>
          </a:bodyPr>
          <a:lstStyle/>
          <a:p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“”</a:t>
            </a:r>
            <a:r>
              <a:rPr lang="es-CO" sz="16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Jesús nos amo tanto  que escogió una mujer para que fuera nuestra madre</a:t>
            </a:r>
            <a:r>
              <a:rPr lang="es-CO" sz="1600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”</a:t>
            </a:r>
            <a:endParaRPr lang="es-CO" sz="16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9400"/>
            <a:ext cx="10131425" cy="1456267"/>
          </a:xfrm>
        </p:spPr>
        <p:txBody>
          <a:bodyPr/>
          <a:lstStyle/>
          <a:p>
            <a:r>
              <a:rPr lang="es-CO" dirty="0" smtClean="0"/>
              <a:t>Observa el video </a:t>
            </a:r>
            <a:endParaRPr lang="es-CO" dirty="0"/>
          </a:p>
        </p:txBody>
      </p:sp>
      <p:pic>
        <p:nvPicPr>
          <p:cNvPr id="4" name="Video educativo para niños de la  Virgen Marí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8313" y="1616461"/>
            <a:ext cx="8026400" cy="4514972"/>
          </a:xfrm>
        </p:spPr>
      </p:pic>
    </p:spTree>
    <p:extLst>
      <p:ext uri="{BB962C8B-B14F-4D97-AF65-F5344CB8AC3E}">
        <p14:creationId xmlns:p14="http://schemas.microsoft.com/office/powerpoint/2010/main" val="6674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0575" y="190500"/>
            <a:ext cx="10131425" cy="1456267"/>
          </a:xfrm>
        </p:spPr>
        <p:txBody>
          <a:bodyPr>
            <a:normAutofit/>
          </a:bodyPr>
          <a:lstStyle/>
          <a:p>
            <a:r>
              <a:rPr lang="es-CO" sz="6600" dirty="0" smtClean="0">
                <a:latin typeface="Ravie" panose="04040805050809020602" pitchFamily="82" charset="0"/>
              </a:rPr>
              <a:t>Reflexiona </a:t>
            </a:r>
            <a:endParaRPr lang="es-CO" sz="6600" dirty="0">
              <a:latin typeface="Ravie" panose="040408050508090206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2601" y="1646767"/>
            <a:ext cx="10604500" cy="462703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200" dirty="0" smtClean="0">
                <a:latin typeface="Ravie" panose="04040805050809020602" pitchFamily="82" charset="0"/>
              </a:rPr>
              <a:t>María desde siempre ha sido un ejemplo a seguir como hija, madre y esposa, por eso Dios la bendijo dándole a cuidar su regalo mas preciado.</a:t>
            </a:r>
          </a:p>
          <a:p>
            <a:pPr marL="0" indent="0" algn="ctr">
              <a:buNone/>
            </a:pPr>
            <a:r>
              <a:rPr lang="es-CO" sz="3200" dirty="0" smtClean="0">
                <a:latin typeface="Ravie" panose="04040805050809020602" pitchFamily="82" charset="0"/>
              </a:rPr>
              <a:t>   Su obediencia nos inspira para querer  conocer mas de cerca a Jesús </a:t>
            </a:r>
            <a:endParaRPr lang="es-CO" sz="3200" dirty="0">
              <a:latin typeface="Ravie" panose="04040805050809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67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24</TotalTime>
  <Words>62</Words>
  <Application>Microsoft Office PowerPoint</Application>
  <PresentationFormat>Personalizado</PresentationFormat>
  <Paragraphs>6</Paragraphs>
  <Slides>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Celestial</vt:lpstr>
      <vt:lpstr>MARIA </vt:lpstr>
      <vt:lpstr>Observa el video </vt:lpstr>
      <vt:lpstr>Reflexiona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</dc:title>
  <dc:creator>fernando gaitan</dc:creator>
  <cp:lastModifiedBy>ANDREA</cp:lastModifiedBy>
  <cp:revision>2</cp:revision>
  <dcterms:created xsi:type="dcterms:W3CDTF">2020-05-07T16:49:00Z</dcterms:created>
  <dcterms:modified xsi:type="dcterms:W3CDTF">2020-05-11T01:42:27Z</dcterms:modified>
</cp:coreProperties>
</file>