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-510" y="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AD893-1F5E-4140-A282-1343943DB6DE}" type="datetimeFigureOut">
              <a:rPr lang="es-CO" smtClean="0"/>
              <a:t>25/05/2020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26BCE-0CE7-4C16-ACAE-B5767E85FA2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93250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AD893-1F5E-4140-A282-1343943DB6DE}" type="datetimeFigureOut">
              <a:rPr lang="es-CO" smtClean="0"/>
              <a:t>25/05/2020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26BCE-0CE7-4C16-ACAE-B5767E85FA2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7258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AD893-1F5E-4140-A282-1343943DB6DE}" type="datetimeFigureOut">
              <a:rPr lang="es-CO" smtClean="0"/>
              <a:t>25/05/2020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26BCE-0CE7-4C16-ACAE-B5767E85FA2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16252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AD893-1F5E-4140-A282-1343943DB6DE}" type="datetimeFigureOut">
              <a:rPr lang="es-CO" smtClean="0"/>
              <a:t>25/05/2020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26BCE-0CE7-4C16-ACAE-B5767E85FA2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24796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AD893-1F5E-4140-A282-1343943DB6DE}" type="datetimeFigureOut">
              <a:rPr lang="es-CO" smtClean="0"/>
              <a:t>25/05/2020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26BCE-0CE7-4C16-ACAE-B5767E85FA2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21764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AD893-1F5E-4140-A282-1343943DB6DE}" type="datetimeFigureOut">
              <a:rPr lang="es-CO" smtClean="0"/>
              <a:t>25/05/2020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26BCE-0CE7-4C16-ACAE-B5767E85FA2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79428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AD893-1F5E-4140-A282-1343943DB6DE}" type="datetimeFigureOut">
              <a:rPr lang="es-CO" smtClean="0"/>
              <a:t>25/05/2020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26BCE-0CE7-4C16-ACAE-B5767E85FA2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89257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AD893-1F5E-4140-A282-1343943DB6DE}" type="datetimeFigureOut">
              <a:rPr lang="es-CO" smtClean="0"/>
              <a:t>25/05/2020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26BCE-0CE7-4C16-ACAE-B5767E85FA2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81202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AD893-1F5E-4140-A282-1343943DB6DE}" type="datetimeFigureOut">
              <a:rPr lang="es-CO" smtClean="0"/>
              <a:t>25/05/2020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26BCE-0CE7-4C16-ACAE-B5767E85FA2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08674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AD893-1F5E-4140-A282-1343943DB6DE}" type="datetimeFigureOut">
              <a:rPr lang="es-CO" smtClean="0"/>
              <a:t>25/05/2020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26BCE-0CE7-4C16-ACAE-B5767E85FA2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84527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AD893-1F5E-4140-A282-1343943DB6DE}" type="datetimeFigureOut">
              <a:rPr lang="es-CO" smtClean="0"/>
              <a:t>25/05/2020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26BCE-0CE7-4C16-ACAE-B5767E85FA2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54199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AD893-1F5E-4140-A282-1343943DB6DE}" type="datetimeFigureOut">
              <a:rPr lang="es-CO" smtClean="0"/>
              <a:t>25/05/2020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026BCE-0CE7-4C16-ACAE-B5767E85FA2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9717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500" y="90917"/>
            <a:ext cx="6073775" cy="6767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01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44400" cy="694372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5500" y="1114425"/>
            <a:ext cx="10515600" cy="1325563"/>
          </a:xfrm>
        </p:spPr>
        <p:txBody>
          <a:bodyPr/>
          <a:lstStyle/>
          <a:p>
            <a:pPr algn="ctr"/>
            <a:r>
              <a:rPr lang="es-CO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</a:rPr>
              <a:t>Gracias madre mía por este mes!</a:t>
            </a:r>
            <a:r>
              <a:rPr lang="es-CO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s-CO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94300" y="2221708"/>
            <a:ext cx="6146800" cy="448944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CO" sz="3200" dirty="0" smtClean="0">
                <a:latin typeface="Lucida Calligraphy" panose="03010101010101010101" pitchFamily="66" charset="0"/>
              </a:rPr>
              <a:t>Estamos acabando el mes mariano,  y esperamos que recuerdes que tienes toda una vida para amar, honrar y respetar a tu madre, de acercarte a papá a Dios a través de la intercesión de María Santísima, y sobre todo,  a jamás olvidar el poder de la oración y la alabanza en nuestras vidas. </a:t>
            </a:r>
            <a:endParaRPr lang="es-CO" sz="3200" dirty="0">
              <a:latin typeface="Lucida Calligraphy" panose="03010101010101010101" pitchFamily="66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24" y="2228850"/>
            <a:ext cx="4019549" cy="423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80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>
                <a:latin typeface="Lucida Calligraphy" panose="03010101010101010101" pitchFamily="66" charset="0"/>
              </a:rPr>
              <a:t>Te invitamos a alabar a María </a:t>
            </a:r>
            <a:endParaRPr lang="es-CO" dirty="0">
              <a:latin typeface="Lucida Calligraphy" panose="03010101010101010101" pitchFamily="66" charset="0"/>
            </a:endParaRPr>
          </a:p>
        </p:txBody>
      </p:sp>
      <p:pic>
        <p:nvPicPr>
          <p:cNvPr id="5" name="María mirame[3]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16100" y="1466461"/>
            <a:ext cx="8351838" cy="4697802"/>
          </a:xfrm>
        </p:spPr>
      </p:pic>
    </p:spTree>
    <p:extLst>
      <p:ext uri="{BB962C8B-B14F-4D97-AF65-F5344CB8AC3E}">
        <p14:creationId xmlns:p14="http://schemas.microsoft.com/office/powerpoint/2010/main" val="687424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41509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467378"/>
            <a:ext cx="7188200" cy="48285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04325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72</Words>
  <Application>Microsoft Office PowerPoint</Application>
  <PresentationFormat>Personalizado</PresentationFormat>
  <Paragraphs>3</Paragraphs>
  <Slides>4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Tema de Office</vt:lpstr>
      <vt:lpstr>Presentación de PowerPoint</vt:lpstr>
      <vt:lpstr>Gracias madre mía por este mes! </vt:lpstr>
      <vt:lpstr>Te invitamos a alabar a María 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fernando gaitan</dc:creator>
  <cp:lastModifiedBy>ANDREA</cp:lastModifiedBy>
  <cp:revision>9</cp:revision>
  <dcterms:created xsi:type="dcterms:W3CDTF">2020-05-23T04:34:19Z</dcterms:created>
  <dcterms:modified xsi:type="dcterms:W3CDTF">2020-05-25T23:57:03Z</dcterms:modified>
</cp:coreProperties>
</file>