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476" y="540913"/>
            <a:ext cx="4723455" cy="59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71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880" y="191446"/>
            <a:ext cx="5292510" cy="639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68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576" y="206062"/>
            <a:ext cx="6892848" cy="64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8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210614"/>
            <a:ext cx="9263097" cy="472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0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249112"/>
            <a:ext cx="8925596" cy="485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84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52" y="321972"/>
            <a:ext cx="6114054" cy="628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1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60" y="346224"/>
            <a:ext cx="6177213" cy="609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9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12" y="909637"/>
            <a:ext cx="72675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9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653" y="454446"/>
            <a:ext cx="6277483" cy="612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62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687" y="657225"/>
            <a:ext cx="95726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30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62" y="990600"/>
            <a:ext cx="79152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19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6" y="584043"/>
            <a:ext cx="917257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57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4" y="758310"/>
            <a:ext cx="9458325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17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87" y="781050"/>
            <a:ext cx="77438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37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717" y="114455"/>
            <a:ext cx="5645311" cy="660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79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543" y="156729"/>
            <a:ext cx="7939553" cy="650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89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72" y="1193309"/>
            <a:ext cx="9002869" cy="438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2917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26</TotalTime>
  <Words>0</Words>
  <Application>Microsoft Office PowerPoint</Application>
  <PresentationFormat>Panorámica</PresentationFormat>
  <Paragraphs>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Trebuchet MS</vt:lpstr>
      <vt:lpstr>Berlín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Gonzalez</dc:creator>
  <cp:lastModifiedBy>Felipe Gonzalez</cp:lastModifiedBy>
  <cp:revision>3</cp:revision>
  <dcterms:created xsi:type="dcterms:W3CDTF">2020-04-19T23:40:11Z</dcterms:created>
  <dcterms:modified xsi:type="dcterms:W3CDTF">2020-04-20T00:07:00Z</dcterms:modified>
</cp:coreProperties>
</file>