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F063A9-D7BC-4CDD-9A46-AA49FFEAF4EA}" type="datetimeFigureOut">
              <a:rPr lang="es-CO" smtClean="0"/>
              <a:t>27/04/2020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2FFF4B-6A8F-4E18-A561-6273416C578D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O46NH8XwfT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LWaaz9OWbDk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DÍA DEL IDIOMA 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6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5" y="3429000"/>
            <a:ext cx="7838256" cy="3096344"/>
          </a:xfrm>
        </p:spPr>
        <p:txBody>
          <a:bodyPr/>
          <a:lstStyle/>
          <a:p>
            <a:r>
              <a:rPr lang="es-CO" dirty="0" smtClean="0"/>
              <a:t>Programa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7920880" cy="3801576"/>
          </a:xfrm>
        </p:spPr>
        <p:txBody>
          <a:bodyPr/>
          <a:lstStyle/>
          <a:p>
            <a:r>
              <a:rPr lang="es-CO" sz="3200" smtClean="0">
                <a:latin typeface="Arial" pitchFamily="34" charset="0"/>
                <a:cs typeface="Arial" pitchFamily="34" charset="0"/>
              </a:rPr>
              <a:t>Himno </a:t>
            </a:r>
            <a:r>
              <a:rPr lang="es-CO" sz="3200" dirty="0" smtClean="0">
                <a:latin typeface="Arial" pitchFamily="34" charset="0"/>
                <a:cs typeface="Arial" pitchFamily="34" charset="0"/>
              </a:rPr>
              <a:t>nacional</a:t>
            </a:r>
          </a:p>
          <a:p>
            <a:r>
              <a:rPr lang="es-CO" sz="3200" dirty="0" smtClean="0">
                <a:latin typeface="Arial" pitchFamily="34" charset="0"/>
                <a:cs typeface="Arial" pitchFamily="34" charset="0"/>
              </a:rPr>
              <a:t>Lectura “Día del idioma”</a:t>
            </a:r>
          </a:p>
          <a:p>
            <a:r>
              <a:rPr lang="es-CO" sz="3200" dirty="0" smtClean="0">
                <a:latin typeface="Arial" pitchFamily="34" charset="0"/>
                <a:cs typeface="Arial" pitchFamily="34" charset="0"/>
              </a:rPr>
              <a:t>Video</a:t>
            </a:r>
          </a:p>
          <a:p>
            <a:r>
              <a:rPr lang="es-CO" sz="3200" dirty="0" smtClean="0">
                <a:latin typeface="Arial" pitchFamily="34" charset="0"/>
                <a:cs typeface="Arial" pitchFamily="34" charset="0"/>
              </a:rPr>
              <a:t>Exaltación del estudiante con mejor promedio. </a:t>
            </a:r>
          </a:p>
          <a:p>
            <a:endParaRPr lang="es-CO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Ilustraciones, imágenes y vectores de stock sobre Niños+leyendo+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02292"/>
            <a:ext cx="3168352" cy="312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89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es-CO" dirty="0" smtClean="0">
                <a:latin typeface="Algerian" pitchFamily="82" charset="0"/>
              </a:rPr>
              <a:t>DÍA DEL IDIOMA </a:t>
            </a:r>
            <a:endParaRPr lang="es-CO" dirty="0">
              <a:latin typeface="Algerian" pitchFamily="8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84887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0359"/>
            <a:ext cx="1397348" cy="7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4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8229600" cy="6120680"/>
          </a:xfrm>
        </p:spPr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u="sng" dirty="0" smtClean="0">
              <a:solidFill>
                <a:srgbClr val="0000FF"/>
              </a:solidFill>
              <a:ea typeface="Calibri"/>
              <a:cs typeface="Times New Roman"/>
              <a:hlinkClick r:id="rId2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 smtClean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2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2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 smtClean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2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2800" u="sng" dirty="0">
              <a:solidFill>
                <a:srgbClr val="0000FF"/>
              </a:solidFill>
              <a:latin typeface="Arial" pitchFamily="34" charset="0"/>
              <a:ea typeface="Calibri"/>
              <a:cs typeface="Arial" pitchFamily="34" charset="0"/>
              <a:hlinkClick r:id="rId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5688632" cy="318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93854"/>
            <a:ext cx="2456978" cy="272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195736" y="4149081"/>
            <a:ext cx="6552728" cy="169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s-CO" sz="2000" u="sng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  <a:hlinkClick r:id="rId2"/>
              </a:rPr>
              <a:t>https://www.youtube.com/watch?v=O46NH8XwfTs</a:t>
            </a:r>
            <a:r>
              <a:rPr lang="es-CO" sz="20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PRMARIA </a:t>
            </a:r>
          </a:p>
          <a:p>
            <a:pPr marL="342900" lvl="0" indent="-34290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ea typeface="Calibri"/>
                <a:cs typeface="Arial" pitchFamily="34" charset="0"/>
                <a:hlinkClick r:id="rId5"/>
              </a:rPr>
              <a:t>https://www.youtube.com/watch?v=LWaaz9OWbDk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 BACHILLERATO </a:t>
            </a:r>
            <a:endParaRPr lang="es-CO" sz="2000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33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lgerian" pitchFamily="82" charset="0"/>
              </a:rPr>
              <a:t>ESTUDIANTE DESTACADO </a:t>
            </a:r>
            <a:endParaRPr lang="es-CO" dirty="0">
              <a:latin typeface="Algerian" pitchFamily="8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2533320" cy="238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Vector y foto Niños Leyendo Un (prueba gratis) | Big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7" descr="Vector y foto Niños Leyendo Un (prueba gratis) | Bigst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9" descr="Vector y foto Niños Leyendo Un (prueba gratis) | Bigstoc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8 Rectángulo redondeado"/>
          <p:cNvSpPr/>
          <p:nvPr/>
        </p:nvSpPr>
        <p:spPr>
          <a:xfrm>
            <a:off x="2409230" y="897512"/>
            <a:ext cx="4248472" cy="2376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CO" dirty="0" smtClean="0">
                <a:solidFill>
                  <a:prstClr val="black"/>
                </a:solidFill>
              </a:rPr>
              <a:t> </a:t>
            </a:r>
            <a:r>
              <a:rPr lang="es-CO" smtClean="0">
                <a:solidFill>
                  <a:prstClr val="black"/>
                </a:solidFill>
              </a:rPr>
              <a:t>SAMUEL SUAREZ GALVIS</a:t>
            </a:r>
            <a:endParaRPr lang="es-CO" dirty="0">
              <a:solidFill>
                <a:prstClr val="black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555776" y="312737"/>
            <a:ext cx="3955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Algerian" pitchFamily="82" charset="0"/>
              </a:rPr>
              <a:t>¡FELICITACIONES </a:t>
            </a:r>
            <a:r>
              <a:rPr lang="es-CO" dirty="0" smtClean="0"/>
              <a:t>!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3953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</TotalTime>
  <Words>40</Words>
  <Application>Microsoft Office PowerPoint</Application>
  <PresentationFormat>Presentación en pantalla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Transmisión de listas</vt:lpstr>
      <vt:lpstr>DÍA DEL IDIOMA </vt:lpstr>
      <vt:lpstr>Programa </vt:lpstr>
      <vt:lpstr>DÍA DEL IDIOMA </vt:lpstr>
      <vt:lpstr>Presentación de PowerPoint</vt:lpstr>
      <vt:lpstr>ESTUDIANTE DESTACADO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DEL IDIOMA</dc:title>
  <dc:creator>pc-2015</dc:creator>
  <cp:lastModifiedBy>ANDREA</cp:lastModifiedBy>
  <cp:revision>14</cp:revision>
  <dcterms:created xsi:type="dcterms:W3CDTF">2020-04-23T16:02:09Z</dcterms:created>
  <dcterms:modified xsi:type="dcterms:W3CDTF">2020-04-28T03:29:19Z</dcterms:modified>
</cp:coreProperties>
</file>